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AB7DD-A712-4224-8A50-9876DCDF6338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F5D60-D051-4CB5-9446-CA4E84421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84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AB7DD-A712-4224-8A50-9876DCDF6338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F5D60-D051-4CB5-9446-CA4E84421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312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AB7DD-A712-4224-8A50-9876DCDF6338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F5D60-D051-4CB5-9446-CA4E84421C1A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7667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AB7DD-A712-4224-8A50-9876DCDF6338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F5D60-D051-4CB5-9446-CA4E84421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2295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AB7DD-A712-4224-8A50-9876DCDF6338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F5D60-D051-4CB5-9446-CA4E84421C1A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824471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AB7DD-A712-4224-8A50-9876DCDF6338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F5D60-D051-4CB5-9446-CA4E84421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1226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AB7DD-A712-4224-8A50-9876DCDF6338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F5D60-D051-4CB5-9446-CA4E84421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9365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AB7DD-A712-4224-8A50-9876DCDF6338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F5D60-D051-4CB5-9446-CA4E84421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078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AB7DD-A712-4224-8A50-9876DCDF6338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F5D60-D051-4CB5-9446-CA4E84421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410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AB7DD-A712-4224-8A50-9876DCDF6338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F5D60-D051-4CB5-9446-CA4E84421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877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AB7DD-A712-4224-8A50-9876DCDF6338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F5D60-D051-4CB5-9446-CA4E84421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267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AB7DD-A712-4224-8A50-9876DCDF6338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F5D60-D051-4CB5-9446-CA4E84421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735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AB7DD-A712-4224-8A50-9876DCDF6338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F5D60-D051-4CB5-9446-CA4E84421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60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AB7DD-A712-4224-8A50-9876DCDF6338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F5D60-D051-4CB5-9446-CA4E84421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386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AB7DD-A712-4224-8A50-9876DCDF6338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F5D60-D051-4CB5-9446-CA4E84421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207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AB7DD-A712-4224-8A50-9876DCDF6338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F5D60-D051-4CB5-9446-CA4E84421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187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AB7DD-A712-4224-8A50-9876DCDF6338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E4F5D60-D051-4CB5-9446-CA4E84421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90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035EE-AAEC-47D6-83D4-80470BB7B6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Learn JIRA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C24D4B-05BE-4176-BBCB-B1E13EACB9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Sam Lee</a:t>
            </a:r>
            <a:br>
              <a:rPr lang="en-US" dirty="0"/>
            </a:br>
            <a:r>
              <a:rPr lang="en-US" dirty="0"/>
              <a:t>Credit To Atlassian For Providing The Training</a:t>
            </a:r>
          </a:p>
        </p:txBody>
      </p:sp>
    </p:spTree>
    <p:extLst>
      <p:ext uri="{BB962C8B-B14F-4D97-AF65-F5344CB8AC3E}">
        <p14:creationId xmlns:p14="http://schemas.microsoft.com/office/powerpoint/2010/main" val="1297721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97527-1B6B-4EA3-9E6E-15A0D660D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JIRA Service Desk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7FCE2C-CC8C-45C1-B35A-CB41898B8C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270000"/>
            <a:ext cx="10126981" cy="5017724"/>
          </a:xfrm>
        </p:spPr>
      </p:pic>
    </p:spTree>
    <p:extLst>
      <p:ext uri="{BB962C8B-B14F-4D97-AF65-F5344CB8AC3E}">
        <p14:creationId xmlns:p14="http://schemas.microsoft.com/office/powerpoint/2010/main" val="1800888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BE86EA4-C4F1-4465-B306-7A2BC2285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8279268-DB29-43BE-B57C-14977EACF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8FA53C0-C1EF-4611-BAB3-65EEB16AA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81CDACFC-DD8A-4CC0-B7FC-6030FC353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0269F267-73D4-4CC3-BEC7-73335654D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DC48F13D-B2D7-4EB8-9CA7-59243637C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A82405B3-5A67-4DA2-8EDA-7AB65A8B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7508BC7B-3BD2-4D96-A46E-82988222A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4298D07C-2287-4B93-9041-935144DE1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0F6BC886-C125-4903-8C2A-6FB687400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C9D0B38F-2E02-4E85-99EE-73595E7C89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9FD90D9-0777-4927-90C9-E837E6773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F92D073F-0FE7-41B7-ADCD-5CE16DEEE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743" y="4181364"/>
            <a:ext cx="10548514" cy="2177879"/>
          </a:xfrm>
          <a:prstGeom prst="parallelogram">
            <a:avLst>
              <a:gd name="adj" fmla="val 29000"/>
            </a:avLst>
          </a:prstGeom>
          <a:solidFill>
            <a:schemeClr val="tx1">
              <a:alpha val="98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E6E40C-52DD-404D-97A8-5A35A948F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0376" y="4704967"/>
            <a:ext cx="8380319" cy="76586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400"/>
              <a:t>JIRA Menus For Each Type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757377-B7E9-483A-A9DD-F5A20FE81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" y="1156170"/>
            <a:ext cx="3420533" cy="212928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BCF798-55BB-4997-AE48-C0B682D69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733" y="1182656"/>
            <a:ext cx="3417966" cy="21276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F237C1-F7EA-4509-A4AE-9CB9A5C3E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5432" y="1270913"/>
            <a:ext cx="3423101" cy="195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97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63C30-9011-4136-8165-A757C0F92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Navigating Through Projects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EEF21C-8FA6-4392-8170-3DB85398EC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270000"/>
            <a:ext cx="9727902" cy="5172588"/>
          </a:xfrm>
        </p:spPr>
      </p:pic>
    </p:spTree>
    <p:extLst>
      <p:ext uri="{BB962C8B-B14F-4D97-AF65-F5344CB8AC3E}">
        <p14:creationId xmlns:p14="http://schemas.microsoft.com/office/powerpoint/2010/main" val="1664205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F05A5-B75C-4BF9-9357-0524D2FC6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Key Takeaways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1768A1-7C16-4F4D-A86E-04DD8107CC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0728" y="2160588"/>
            <a:ext cx="6990581" cy="3881437"/>
          </a:xfrm>
        </p:spPr>
      </p:pic>
    </p:spTree>
    <p:extLst>
      <p:ext uri="{BB962C8B-B14F-4D97-AF65-F5344CB8AC3E}">
        <p14:creationId xmlns:p14="http://schemas.microsoft.com/office/powerpoint/2010/main" val="407249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DEBA4-5542-4ECD-BCC4-0384C8348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JIRA Issue?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A454EA-3171-48CE-9134-D0048DE75A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0508" y="2160588"/>
            <a:ext cx="7491022" cy="3881437"/>
          </a:xfrm>
        </p:spPr>
      </p:pic>
    </p:spTree>
    <p:extLst>
      <p:ext uri="{BB962C8B-B14F-4D97-AF65-F5344CB8AC3E}">
        <p14:creationId xmlns:p14="http://schemas.microsoft.com/office/powerpoint/2010/main" val="1918440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3E6F3-6010-45B4-B13C-45745C058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Project Issues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4EA177-0FF5-458B-BEB5-EB68036EAA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271136"/>
            <a:ext cx="9163680" cy="4977264"/>
          </a:xfrm>
        </p:spPr>
      </p:pic>
    </p:spTree>
    <p:extLst>
      <p:ext uri="{BB962C8B-B14F-4D97-AF65-F5344CB8AC3E}">
        <p14:creationId xmlns:p14="http://schemas.microsoft.com/office/powerpoint/2010/main" val="349138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A036E-957C-4FBC-81EB-91D154412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Project Issues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A12060-E46B-44F6-990D-3DEA21136A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270000"/>
            <a:ext cx="5116054" cy="318055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A5B7EF-F7E0-4BDD-AAB9-706B616D7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09339"/>
            <a:ext cx="5116054" cy="3980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22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62380-4158-4B4E-ADF7-D6A05296D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Desk Issues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1949BF-45CF-430D-B1F6-B9505F34C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327" y="2160588"/>
            <a:ext cx="8429383" cy="3881437"/>
          </a:xfrm>
        </p:spPr>
      </p:pic>
    </p:spTree>
    <p:extLst>
      <p:ext uri="{BB962C8B-B14F-4D97-AF65-F5344CB8AC3E}">
        <p14:creationId xmlns:p14="http://schemas.microsoft.com/office/powerpoint/2010/main" val="838183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29352-8A65-4FC2-A022-C28155714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Desk Issues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83F2D3-5D2C-4985-8A3B-59BF6272E8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270000"/>
            <a:ext cx="4362450" cy="30670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FC16C3-DFD4-40F3-B1E1-ADCD24DED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047" y="2657425"/>
            <a:ext cx="4699953" cy="35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8165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4190F-8D07-444F-871D-DA4255581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Aspects Of An Issue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549129-00FF-42FB-A0B8-9B37BFA88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270000"/>
            <a:ext cx="6827588" cy="325415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D4A477-968F-4F9C-8E9C-3196D8165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315" y="3092926"/>
            <a:ext cx="428625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960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4EC64-3A14-4E3A-B44B-EB6A0ABCD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JIRA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0BE1D9-16A2-4BB9-9752-88B762C48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916" y="2205731"/>
            <a:ext cx="4446163" cy="3605789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BFD19DF-8C39-458C-BE02-2BA2F806C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4481" y="2205731"/>
            <a:ext cx="4691188" cy="3222782"/>
          </a:xfrm>
        </p:spPr>
      </p:pic>
    </p:spTree>
    <p:extLst>
      <p:ext uri="{BB962C8B-B14F-4D97-AF65-F5344CB8AC3E}">
        <p14:creationId xmlns:p14="http://schemas.microsoft.com/office/powerpoint/2010/main" val="12099800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25F79-DA98-4C86-A905-C9F7C56D0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Aspects Of An Issue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083237-AC41-4068-9EA5-57A0633B0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858" y="609600"/>
            <a:ext cx="4951538" cy="58598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A639B6-6EFD-4BD4-B1D1-151B01CCF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65" y="2493025"/>
            <a:ext cx="417195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63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53839-1A93-4AEA-A9A8-B56427B85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Aspects Of An Issue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272DFF-D36C-4584-B696-5ED744747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270000"/>
            <a:ext cx="5489786" cy="238175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8DB843-A79A-4713-91BB-52F771CFA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3" y="3651754"/>
            <a:ext cx="4065061" cy="32062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3B14E6-C781-40A6-8254-271EF6998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695" y="2725102"/>
            <a:ext cx="405765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526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F0CBC-069B-4C56-BEDF-84F8671D8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JIRA Software Epics And Sprints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15937B-7EA0-4A00-A078-7A44B61DD2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64214" y="2971800"/>
            <a:ext cx="4219575" cy="32766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D9A783-04A7-4298-943E-1EA906F7B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1270000"/>
            <a:ext cx="6214462" cy="295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83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4C57-D65B-46BB-9E0F-4D3E7EA49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JIRA Service Desk Queues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2CFF01-E2FB-4A65-9DA1-071F1E7851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503681"/>
            <a:ext cx="4341706" cy="242999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A62534-BDD5-44A0-B24F-DB4F2C8E9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23" y="1398840"/>
            <a:ext cx="4958058" cy="25260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3A33B2-CCF3-490A-84E5-8D38CD48E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880" y="4036602"/>
            <a:ext cx="4208780" cy="280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26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F89E6-48AC-48E5-BFA7-9F4725E40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Issue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6FEBFA-3B0F-419F-ACC1-C9BD6DE465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2963" y="1386571"/>
            <a:ext cx="8497937" cy="5183139"/>
          </a:xfrm>
        </p:spPr>
      </p:pic>
    </p:spTree>
    <p:extLst>
      <p:ext uri="{BB962C8B-B14F-4D97-AF65-F5344CB8AC3E}">
        <p14:creationId xmlns:p14="http://schemas.microsoft.com/office/powerpoint/2010/main" val="277790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880FE-D8A5-4A96-8CDE-75DADB50C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Multiple Issues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65F7E2-27A2-45F9-8C2F-9D7183620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1008" y="1372192"/>
            <a:ext cx="8197152" cy="5025433"/>
          </a:xfrm>
        </p:spPr>
      </p:pic>
    </p:spTree>
    <p:extLst>
      <p:ext uri="{BB962C8B-B14F-4D97-AF65-F5344CB8AC3E}">
        <p14:creationId xmlns:p14="http://schemas.microsoft.com/office/powerpoint/2010/main" val="1036053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C051E-6CFE-4906-80A2-80DE52E9A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Issues Get Done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F6AB44-318A-4994-9385-ACDBFE0F3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529" y="2160588"/>
            <a:ext cx="8008979" cy="3881437"/>
          </a:xfrm>
        </p:spPr>
      </p:pic>
    </p:spTree>
    <p:extLst>
      <p:ext uri="{BB962C8B-B14F-4D97-AF65-F5344CB8AC3E}">
        <p14:creationId xmlns:p14="http://schemas.microsoft.com/office/powerpoint/2010/main" val="128677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BAEF7-3661-4497-B773-772884490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 Types And Workflow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E0968E-9322-4AC4-B09F-D7A1CDD2EE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5" y="1270001"/>
            <a:ext cx="5825066" cy="31848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440E69-1398-42B2-92A2-214EEB4DD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1" y="3575051"/>
            <a:ext cx="4143375" cy="2705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3A444C-61E7-4780-A9F1-E75122B93163}"/>
              </a:ext>
            </a:extLst>
          </p:cNvPr>
          <p:cNvSpPr txBox="1"/>
          <p:nvPr/>
        </p:nvSpPr>
        <p:spPr>
          <a:xfrm>
            <a:off x="469265" y="4927601"/>
            <a:ext cx="58250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Tasks - To Do -&gt; In Progress -&gt; Done</a:t>
            </a:r>
          </a:p>
          <a:p>
            <a:r>
              <a:rPr lang="en-US" dirty="0"/>
              <a:t>Bugs/Stories - To Do -&gt; In Progress -&gt; Code Review -&gt; Done</a:t>
            </a:r>
          </a:p>
        </p:txBody>
      </p:sp>
    </p:spTree>
    <p:extLst>
      <p:ext uri="{BB962C8B-B14F-4D97-AF65-F5344CB8AC3E}">
        <p14:creationId xmlns:p14="http://schemas.microsoft.com/office/powerpoint/2010/main" val="2726570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2A243-80D4-40BF-9567-0F997775C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Statuses And Transitions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793401-3D3C-4FB9-AC1D-6AC924376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7705" y="1270001"/>
            <a:ext cx="6343015" cy="28619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18CCFD-EEC5-474F-B25E-30FD4CAC5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720" y="3330741"/>
            <a:ext cx="4608496" cy="292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60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7A941-F16D-494B-AE36-68EFFB799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Advancing The JIRA Workflow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044F58-9876-4F82-8E41-4250636C28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863" y="2209333"/>
            <a:ext cx="8596312" cy="3783947"/>
          </a:xfrm>
        </p:spPr>
      </p:pic>
    </p:spTree>
    <p:extLst>
      <p:ext uri="{BB962C8B-B14F-4D97-AF65-F5344CB8AC3E}">
        <p14:creationId xmlns:p14="http://schemas.microsoft.com/office/powerpoint/2010/main" val="1808954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FA859-FE9B-4C21-BAF9-DA1DDBF98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65" y="609600"/>
            <a:ext cx="2930518" cy="1320800"/>
          </a:xfrm>
        </p:spPr>
        <p:txBody>
          <a:bodyPr anchor="ctr">
            <a:normAutofit/>
          </a:bodyPr>
          <a:lstStyle/>
          <a:p>
            <a:r>
              <a:rPr lang="en-US"/>
              <a:t>Three Ways JIRA Is Used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5FE8D8-585C-471F-9812-15A5C78E7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61" y="2160589"/>
            <a:ext cx="2930517" cy="3880773"/>
          </a:xfrm>
        </p:spPr>
        <p:txBody>
          <a:bodyPr>
            <a:normAutofit/>
          </a:bodyPr>
          <a:lstStyle/>
          <a:p>
            <a:r>
              <a:rPr lang="en-US" dirty="0"/>
              <a:t>JIRA Software – Development</a:t>
            </a:r>
          </a:p>
          <a:p>
            <a:r>
              <a:rPr lang="en-US" dirty="0"/>
              <a:t>JIRA Service Desk – IT &amp; Customer Service</a:t>
            </a:r>
          </a:p>
          <a:p>
            <a:r>
              <a:rPr lang="en-US" dirty="0"/>
              <a:t>JIRA Core – Business (mainly not applicable to engineers)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282052-3910-449F-A997-41155498A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337" y="833018"/>
            <a:ext cx="5421162" cy="2154911"/>
          </a:xfrm>
          <a:prstGeom prst="rect">
            <a:avLst/>
          </a:prstGeom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573ED91D-D2A8-4F8E-BA46-290F16C82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400" y="3439020"/>
            <a:ext cx="4647037" cy="260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6977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9EFF8-213C-454A-93B6-DF2D6F10B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For JIRA Support Ticket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A4F5C0-2477-4B5D-95C8-49174C197D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930400"/>
            <a:ext cx="5246484" cy="364426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315C0D-A02E-469C-96B7-8B7D3BBB5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30400"/>
            <a:ext cx="5622963" cy="3903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06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D4349-24AE-4CCA-9816-430557042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For JIRA Support Ticket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1A6B9E-8CEA-4470-8007-40C6F745F0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1696" y="2160588"/>
            <a:ext cx="5348646" cy="3881437"/>
          </a:xfrm>
        </p:spPr>
      </p:pic>
    </p:spTree>
    <p:extLst>
      <p:ext uri="{BB962C8B-B14F-4D97-AF65-F5344CB8AC3E}">
        <p14:creationId xmlns:p14="http://schemas.microsoft.com/office/powerpoint/2010/main" val="4210215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E5BC6-E44D-4A23-B049-32FB6D8A0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Viewing An Issue’s Workflow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9872F5-1729-48FF-9464-9F65CF677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5272920" cy="2961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86C1E2-EF04-4672-8D69-208825979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254" y="2444225"/>
            <a:ext cx="5984240" cy="357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712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EA39187-0197-4C1D-BE4A-06B353C7B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E0FD730-D6BC-440A-89CF-7AA0C22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1382DE6-64CB-4577-89E8-47941290A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3ABD17EF-A676-4770-A8C8-E83BA0230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380D4582-A9DE-4A6E-8537-EFC4F860C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66B8CF3-0959-4E8D-8F3A-AF62F21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97D4D559-2783-4E84-BB73-7F51D0235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8834FE36-E841-40B5-9465-1CFC99ED5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1A4197A1-AE79-4DC1-9E3A-845B40BA8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26F6688-CBD0-42EE-9B90-25100FE89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EF23F9BB-FC2E-48BA-8E63-A4436C28D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59D5185-8489-46B7-B83A-C9FAA165E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Service Desk Workflow Example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F71A406-3CB7-4E4D-B434-24E6AA4F3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1772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7F7A44-C92C-40E3-8B5B-AE50048B45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716" b="1"/>
          <a:stretch/>
        </p:blipFill>
        <p:spPr>
          <a:xfrm>
            <a:off x="20" y="3"/>
            <a:ext cx="6050260" cy="4091667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E0E1508-82E0-4FE1-A6E1-0824E6F269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5013" b="3"/>
          <a:stretch/>
        </p:blipFill>
        <p:spPr>
          <a:xfrm>
            <a:off x="6141719" y="-683"/>
            <a:ext cx="6050280" cy="409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88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90119-D50C-4BB8-9164-8DEAC9968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Workflow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49AE58-E578-47B1-8BC5-48256B1226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9325" y="2160588"/>
            <a:ext cx="6633388" cy="3881437"/>
          </a:xfrm>
        </p:spPr>
      </p:pic>
    </p:spTree>
    <p:extLst>
      <p:ext uri="{BB962C8B-B14F-4D97-AF65-F5344CB8AC3E}">
        <p14:creationId xmlns:p14="http://schemas.microsoft.com/office/powerpoint/2010/main" val="15414840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7769B-03D8-47E6-88C5-36A0C1EB5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7A6742-A160-4606-BA8E-0EA7BB7408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2432" y="2160588"/>
            <a:ext cx="7287173" cy="3881437"/>
          </a:xfrm>
        </p:spPr>
      </p:pic>
    </p:spTree>
    <p:extLst>
      <p:ext uri="{BB962C8B-B14F-4D97-AF65-F5344CB8AC3E}">
        <p14:creationId xmlns:p14="http://schemas.microsoft.com/office/powerpoint/2010/main" val="1764254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01885-FCC9-45B9-A14D-A923F4FB3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Issues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57C248-9092-4373-8F15-37A36D3562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4263" y="1930400"/>
            <a:ext cx="5455202" cy="333279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A71DE4-C51B-482F-A249-3352337C2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536" y="2699832"/>
            <a:ext cx="5796723" cy="380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58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F4A5B-3897-4738-99CB-58BA139E5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Issues Example (Advanced)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EB4452-6194-4494-998F-A15191E8D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14" y="1449659"/>
            <a:ext cx="7349065" cy="487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092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E9F64-4513-4CB7-AE30-42CC925B3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Filters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BB3197-EBBA-4CB1-A190-6B3006F4E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0036" y="2265680"/>
            <a:ext cx="5337933" cy="37185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314AE6-C528-48F2-897F-24196B7EC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80" y="1270001"/>
            <a:ext cx="5320556" cy="316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6937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3D7AE-DCF8-4D29-B2C8-2C4A4356C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705276-6961-4A18-98B1-E273990849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3554" y="2160588"/>
            <a:ext cx="6884929" cy="3881437"/>
          </a:xfrm>
        </p:spPr>
      </p:pic>
    </p:spTree>
    <p:extLst>
      <p:ext uri="{BB962C8B-B14F-4D97-AF65-F5344CB8AC3E}">
        <p14:creationId xmlns:p14="http://schemas.microsoft.com/office/powerpoint/2010/main" val="3502188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B495A-219A-4498-96AC-4C41D87AC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Workflow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370E4-5FE4-477A-BF54-32E9C25B8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Open -&gt; In Progress -&gt; Code Review -&gt; Done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F77118-1988-427D-9DFF-875F0F79B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18" y="2643805"/>
            <a:ext cx="7556500" cy="390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0446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C88C0-824F-4BCF-B276-633107249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 In Reports For JIRA Software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F6B85E-36CF-43A1-A338-63D010D47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1930400"/>
            <a:ext cx="7076757" cy="384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751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AA56A-8ABE-4E69-AB61-355D2CC24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 In Reports For JIRA Service Desk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E98BA5-8B93-4170-ADAD-0978CEBDB1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762" y="2160588"/>
            <a:ext cx="6856513" cy="3881437"/>
          </a:xfrm>
        </p:spPr>
      </p:pic>
    </p:spTree>
    <p:extLst>
      <p:ext uri="{BB962C8B-B14F-4D97-AF65-F5344CB8AC3E}">
        <p14:creationId xmlns:p14="http://schemas.microsoft.com/office/powerpoint/2010/main" val="33112805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33D09-5387-4A57-B378-81CD5CEBF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Types Of Reports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077A6B-2074-4A9B-B967-ACF18C18F9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3337" y="2160588"/>
            <a:ext cx="7085363" cy="3881437"/>
          </a:xfrm>
        </p:spPr>
      </p:pic>
    </p:spTree>
    <p:extLst>
      <p:ext uri="{BB962C8B-B14F-4D97-AF65-F5344CB8AC3E}">
        <p14:creationId xmlns:p14="http://schemas.microsoft.com/office/powerpoint/2010/main" val="19767072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15249-97CC-496F-B7F1-B17EAE456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Creation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0A58CF-3ABB-475E-8F4C-9240F3FA6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666" y="1667604"/>
            <a:ext cx="8596668" cy="446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189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C22A4-B3AA-4778-8732-F41F9C07E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Creation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472CC1-28E1-4A88-B9A0-0444399AC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825" y="1270000"/>
            <a:ext cx="828675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9205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30412-6103-4002-A652-DD0B2D9B9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Gadgets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C83CFE-1B11-4DD3-A4C2-C1FD4CB05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17" y="1682750"/>
            <a:ext cx="11058525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91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B44C4-4340-47C1-9170-B5CAE2C17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Gadgets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7BE31D-E59D-45CD-B8F7-6D1368001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95400"/>
            <a:ext cx="8791786" cy="510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5109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E04E1-74FE-490A-9DD9-41C0D4137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Gadgets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8A1563-B6D1-44CF-BFED-90D83BB9D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572" y="1538873"/>
            <a:ext cx="5858192" cy="470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3292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93377-B162-4DEA-B208-59ED26B9A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Gadgets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E1206B-00EF-409B-8FD3-271BE9677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761" y="1855788"/>
            <a:ext cx="8502477" cy="404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0393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4997B-D291-4561-B614-9167D4957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B2038F6-06F3-458A-BEDC-A24539F29C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8997" y="2160588"/>
            <a:ext cx="7454043" cy="3881437"/>
          </a:xfrm>
        </p:spPr>
      </p:pic>
    </p:spTree>
    <p:extLst>
      <p:ext uri="{BB962C8B-B14F-4D97-AF65-F5344CB8AC3E}">
        <p14:creationId xmlns:p14="http://schemas.microsoft.com/office/powerpoint/2010/main" val="1937662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B6D06-BD56-4242-94AD-ABF9395D1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JIRA Software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A93116-0044-40A2-AE84-BF1EED1DC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8550" y="1930400"/>
            <a:ext cx="8596668" cy="4318000"/>
          </a:xfrm>
        </p:spPr>
      </p:pic>
    </p:spTree>
    <p:extLst>
      <p:ext uri="{BB962C8B-B14F-4D97-AF65-F5344CB8AC3E}">
        <p14:creationId xmlns:p14="http://schemas.microsoft.com/office/powerpoint/2010/main" val="2883498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A24D7-4517-416E-AF55-67C4E6076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JIRA Software 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D6EB0A-1502-482A-AA67-1F4BE6FEE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400"/>
            <a:ext cx="8411301" cy="474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043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B37FB-15F1-443E-BEB4-85C0C62A7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JIRA Software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51D2BB-0497-465C-8ADB-9E701D07E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8488" y="2160588"/>
            <a:ext cx="7815061" cy="3881437"/>
          </a:xfrm>
        </p:spPr>
      </p:pic>
    </p:spTree>
    <p:extLst>
      <p:ext uri="{BB962C8B-B14F-4D97-AF65-F5344CB8AC3E}">
        <p14:creationId xmlns:p14="http://schemas.microsoft.com/office/powerpoint/2010/main" val="257034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A4E8C-787D-4CEE-B5E8-F699F8170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JIRA Service Desk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1065AF-C245-4186-A8FC-F1332C27B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1404" y="1930400"/>
            <a:ext cx="8721556" cy="4926137"/>
          </a:xfrm>
        </p:spPr>
      </p:pic>
    </p:spTree>
    <p:extLst>
      <p:ext uri="{BB962C8B-B14F-4D97-AF65-F5344CB8AC3E}">
        <p14:creationId xmlns:p14="http://schemas.microsoft.com/office/powerpoint/2010/main" val="2020633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D343F-9389-46DB-9E20-27C3B966B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JIRA Service Desk Example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CE3670-00F9-48AE-8573-1FD077F907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270000"/>
            <a:ext cx="9055946" cy="5061158"/>
          </a:xfrm>
        </p:spPr>
      </p:pic>
    </p:spTree>
    <p:extLst>
      <p:ext uri="{BB962C8B-B14F-4D97-AF65-F5344CB8AC3E}">
        <p14:creationId xmlns:p14="http://schemas.microsoft.com/office/powerpoint/2010/main" val="165917231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298</TotalTime>
  <Words>249</Words>
  <Application>Microsoft Office PowerPoint</Application>
  <PresentationFormat>Widescreen</PresentationFormat>
  <Paragraphs>56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Trebuchet MS</vt:lpstr>
      <vt:lpstr>Wingdings 3</vt:lpstr>
      <vt:lpstr>Facet</vt:lpstr>
      <vt:lpstr>Learn JIRA Basics</vt:lpstr>
      <vt:lpstr>What is JIRA</vt:lpstr>
      <vt:lpstr>Three Ways JIRA Is Used</vt:lpstr>
      <vt:lpstr>Project Workflow</vt:lpstr>
      <vt:lpstr>JIRA Software Example</vt:lpstr>
      <vt:lpstr>JIRA Software Example</vt:lpstr>
      <vt:lpstr>JIRA Software Example</vt:lpstr>
      <vt:lpstr>JIRA Service Desk Example</vt:lpstr>
      <vt:lpstr>JIRA Service Desk Example</vt:lpstr>
      <vt:lpstr>JIRA Service Desk Example</vt:lpstr>
      <vt:lpstr>JIRA Menus For Each Type</vt:lpstr>
      <vt:lpstr>Navigating Through Projects</vt:lpstr>
      <vt:lpstr>Some Key Takeaways</vt:lpstr>
      <vt:lpstr>What Is An JIRA Issue?</vt:lpstr>
      <vt:lpstr>Software Project Issues</vt:lpstr>
      <vt:lpstr>Software Project Issues</vt:lpstr>
      <vt:lpstr>Service Desk Issues</vt:lpstr>
      <vt:lpstr>Service Desk Issues</vt:lpstr>
      <vt:lpstr>Aspects Of An Issue Example</vt:lpstr>
      <vt:lpstr>Aspects Of An Issue Example</vt:lpstr>
      <vt:lpstr>Aspects Of An Issue Example</vt:lpstr>
      <vt:lpstr>JIRA Software Epics And Sprints</vt:lpstr>
      <vt:lpstr>JIRA Service Desk Queues</vt:lpstr>
      <vt:lpstr>Creating An Issue Example</vt:lpstr>
      <vt:lpstr>Creating Multiple Issues Example</vt:lpstr>
      <vt:lpstr>How Issues Get Done</vt:lpstr>
      <vt:lpstr>Issue Types And Workflow</vt:lpstr>
      <vt:lpstr>Statuses And Transitions</vt:lpstr>
      <vt:lpstr>Advancing The JIRA Workflow</vt:lpstr>
      <vt:lpstr>Workflow For JIRA Support Ticket</vt:lpstr>
      <vt:lpstr>Workflow For JIRA Support Ticket</vt:lpstr>
      <vt:lpstr>Viewing An Issue’s Workflow</vt:lpstr>
      <vt:lpstr>Service Desk Workflow Example</vt:lpstr>
      <vt:lpstr>Software Workflow Example</vt:lpstr>
      <vt:lpstr>Key Takeaways</vt:lpstr>
      <vt:lpstr>Finding Issues Example</vt:lpstr>
      <vt:lpstr>Searching Issues Example (Advanced)</vt:lpstr>
      <vt:lpstr>Creating Filters </vt:lpstr>
      <vt:lpstr>Key Takeaways</vt:lpstr>
      <vt:lpstr>Built In Reports For JIRA Software</vt:lpstr>
      <vt:lpstr>Built In Reports For JIRA Service Desk</vt:lpstr>
      <vt:lpstr>Different Types Of Reports</vt:lpstr>
      <vt:lpstr>Dashboard Creation Example</vt:lpstr>
      <vt:lpstr>Dashboard Creation Example</vt:lpstr>
      <vt:lpstr>Adding Gadgets Example</vt:lpstr>
      <vt:lpstr>Adding Gadgets Example</vt:lpstr>
      <vt:lpstr>Adding Gadgets Example</vt:lpstr>
      <vt:lpstr>Adding Gadgets Example</vt:lpstr>
      <vt:lpstr>Key Takeaways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 JIRA Basics</dc:title>
  <dc:creator>Sam Lee</dc:creator>
  <cp:lastModifiedBy>Sam Lee</cp:lastModifiedBy>
  <cp:revision>20</cp:revision>
  <dcterms:created xsi:type="dcterms:W3CDTF">2021-06-03T19:29:24Z</dcterms:created>
  <dcterms:modified xsi:type="dcterms:W3CDTF">2021-06-07T14:05:51Z</dcterms:modified>
</cp:coreProperties>
</file>